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84" r:id="rId2"/>
    <p:sldId id="266" r:id="rId3"/>
    <p:sldId id="338" r:id="rId4"/>
    <p:sldId id="269" r:id="rId5"/>
    <p:sldId id="286" r:id="rId6"/>
    <p:sldId id="287" r:id="rId7"/>
    <p:sldId id="288" r:id="rId8"/>
    <p:sldId id="289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11" r:id="rId20"/>
    <p:sldId id="312" r:id="rId21"/>
    <p:sldId id="313" r:id="rId22"/>
    <p:sldId id="314" r:id="rId23"/>
    <p:sldId id="315" r:id="rId24"/>
    <p:sldId id="316" r:id="rId25"/>
    <p:sldId id="318" r:id="rId26"/>
    <p:sldId id="319" r:id="rId27"/>
    <p:sldId id="326" r:id="rId28"/>
    <p:sldId id="320" r:id="rId29"/>
    <p:sldId id="325" r:id="rId30"/>
    <p:sldId id="321" r:id="rId31"/>
    <p:sldId id="322" r:id="rId32"/>
    <p:sldId id="323" r:id="rId33"/>
    <p:sldId id="328" r:id="rId34"/>
    <p:sldId id="329" r:id="rId35"/>
    <p:sldId id="330" r:id="rId36"/>
    <p:sldId id="331" r:id="rId37"/>
    <p:sldId id="324" r:id="rId38"/>
    <p:sldId id="332" r:id="rId39"/>
    <p:sldId id="333" r:id="rId40"/>
    <p:sldId id="337" r:id="rId41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0280"/>
    <a:srgbClr val="13136F"/>
    <a:srgbClr val="171785"/>
    <a:srgbClr val="121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1344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50150-710E-4BBF-8A04-2DBF91984F98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A6D10-AFCD-437A-BA3B-CC44F940D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9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A6D10-AFCD-437A-BA3B-CC44F940D2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7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A6D10-AFCD-437A-BA3B-CC44F940D2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15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36392" y="804418"/>
            <a:ext cx="7732014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59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22-Aug-21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89532" y="7545323"/>
            <a:ext cx="9933432" cy="1450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36700" y="7493000"/>
            <a:ext cx="9931400" cy="1447800"/>
          </a:xfrm>
          <a:custGeom>
            <a:avLst/>
            <a:gdLst/>
            <a:ahLst/>
            <a:cxnLst/>
            <a:rect l="l" t="t" r="r" b="b"/>
            <a:pathLst>
              <a:path w="9931400" h="1447800">
                <a:moveTo>
                  <a:pt x="9740900" y="0"/>
                </a:moveTo>
                <a:lnTo>
                  <a:pt x="190500" y="0"/>
                </a:ln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0" y="1257312"/>
                </a:lnTo>
                <a:lnTo>
                  <a:pt x="5034" y="1300990"/>
                </a:lnTo>
                <a:lnTo>
                  <a:pt x="19372" y="1341085"/>
                </a:lnTo>
                <a:lnTo>
                  <a:pt x="41867" y="1376454"/>
                </a:lnTo>
                <a:lnTo>
                  <a:pt x="71374" y="1405953"/>
                </a:lnTo>
                <a:lnTo>
                  <a:pt x="106746" y="1428439"/>
                </a:lnTo>
                <a:lnTo>
                  <a:pt x="146837" y="1442769"/>
                </a:lnTo>
                <a:lnTo>
                  <a:pt x="190500" y="1447800"/>
                </a:lnTo>
                <a:lnTo>
                  <a:pt x="9740900" y="1447800"/>
                </a:lnTo>
                <a:lnTo>
                  <a:pt x="9784562" y="1442769"/>
                </a:lnTo>
                <a:lnTo>
                  <a:pt x="9824653" y="1428439"/>
                </a:lnTo>
                <a:lnTo>
                  <a:pt x="9860025" y="1405953"/>
                </a:lnTo>
                <a:lnTo>
                  <a:pt x="9889532" y="1376454"/>
                </a:lnTo>
                <a:lnTo>
                  <a:pt x="9912027" y="1341085"/>
                </a:lnTo>
                <a:lnTo>
                  <a:pt x="9926365" y="1300990"/>
                </a:lnTo>
                <a:lnTo>
                  <a:pt x="9931400" y="1257312"/>
                </a:lnTo>
                <a:lnTo>
                  <a:pt x="9931400" y="190500"/>
                </a:lnTo>
                <a:lnTo>
                  <a:pt x="9926365" y="146837"/>
                </a:lnTo>
                <a:lnTo>
                  <a:pt x="9912027" y="106746"/>
                </a:lnTo>
                <a:lnTo>
                  <a:pt x="9889532" y="71374"/>
                </a:lnTo>
                <a:lnTo>
                  <a:pt x="9860025" y="41867"/>
                </a:lnTo>
                <a:lnTo>
                  <a:pt x="9824653" y="19372"/>
                </a:lnTo>
                <a:lnTo>
                  <a:pt x="9784562" y="5034"/>
                </a:lnTo>
                <a:lnTo>
                  <a:pt x="9740900" y="0"/>
                </a:lnTo>
                <a:close/>
              </a:path>
            </a:pathLst>
          </a:custGeom>
          <a:solidFill>
            <a:srgbClr val="FFCD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22-Aug-21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1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22-Aug-21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22-Aug-21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22-Aug-21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3816" y="693673"/>
            <a:ext cx="11377167" cy="1010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0240" y="2243328"/>
            <a:ext cx="11704319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5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22-Aug-21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6200" y="3657600"/>
            <a:ext cx="8458200" cy="1292662"/>
          </a:xfrm>
        </p:spPr>
        <p:txBody>
          <a:bodyPr/>
          <a:lstStyle/>
          <a:p>
            <a:r>
              <a:rPr lang="en-US" b="1" dirty="0">
                <a:solidFill>
                  <a:srgbClr val="140280"/>
                </a:solidFill>
              </a:rPr>
              <a:t>Transformation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813816" y="693673"/>
            <a:ext cx="11377167" cy="1592327"/>
          </a:xfrm>
          <a:prstGeom prst="rect">
            <a:avLst/>
          </a:prstGeom>
        </p:spPr>
        <p:txBody>
          <a:bodyPr/>
          <a:lstStyle/>
          <a:p>
            <a:pPr marL="185420">
              <a:lnSpc>
                <a:spcPct val="100000"/>
              </a:lnSpc>
            </a:pPr>
            <a:r>
              <a:rPr lang="en-US" sz="3200" b="1" spc="-5" dirty="0">
                <a:latin typeface="Arial"/>
                <a:cs typeface="Arial"/>
              </a:rPr>
              <a:t>B</a:t>
            </a:r>
            <a:r>
              <a:rPr lang="en-US" sz="3200" b="1" spc="5" dirty="0">
                <a:latin typeface="Arial"/>
                <a:cs typeface="Arial"/>
              </a:rPr>
              <a:t>a</a:t>
            </a:r>
            <a:r>
              <a:rPr lang="en-US" sz="3200" b="1" spc="-5" dirty="0">
                <a:latin typeface="Arial"/>
                <a:cs typeface="Arial"/>
              </a:rPr>
              <a:t>s</a:t>
            </a:r>
            <a:r>
              <a:rPr lang="en-US" sz="3200" b="1" dirty="0">
                <a:latin typeface="Arial"/>
                <a:cs typeface="Arial"/>
              </a:rPr>
              <a:t>ic</a:t>
            </a:r>
            <a:r>
              <a:rPr lang="en-US" sz="3200" b="1" spc="-5" dirty="0">
                <a:latin typeface="Arial"/>
                <a:cs typeface="Arial"/>
              </a:rPr>
              <a:t> 3</a:t>
            </a:r>
            <a:r>
              <a:rPr lang="en-US" sz="3200" b="1" dirty="0">
                <a:latin typeface="Arial"/>
                <a:cs typeface="Arial"/>
              </a:rPr>
              <a:t>D T</a:t>
            </a:r>
            <a:r>
              <a:rPr lang="en-US" sz="3200" b="1" spc="-5" dirty="0">
                <a:latin typeface="Arial"/>
                <a:cs typeface="Arial"/>
              </a:rPr>
              <a:t>ra</a:t>
            </a:r>
            <a:r>
              <a:rPr lang="en-US" sz="3200" b="1" dirty="0">
                <a:latin typeface="Arial"/>
                <a:cs typeface="Arial"/>
              </a:rPr>
              <a:t>n</a:t>
            </a:r>
            <a:r>
              <a:rPr lang="en-US" sz="3200" b="1" spc="-5" dirty="0">
                <a:latin typeface="Arial"/>
                <a:cs typeface="Arial"/>
              </a:rPr>
              <a:t>s</a:t>
            </a:r>
            <a:r>
              <a:rPr lang="en-US" sz="3200" b="1" dirty="0">
                <a:latin typeface="Arial"/>
                <a:cs typeface="Arial"/>
              </a:rPr>
              <a:t>fo</a:t>
            </a:r>
            <a:r>
              <a:rPr lang="en-US" sz="3200" b="1" spc="-5" dirty="0">
                <a:latin typeface="Arial"/>
                <a:cs typeface="Arial"/>
              </a:rPr>
              <a:t>r</a:t>
            </a:r>
            <a:r>
              <a:rPr lang="en-US" sz="3200" b="1" spc="5" dirty="0">
                <a:latin typeface="Arial"/>
                <a:cs typeface="Arial"/>
              </a:rPr>
              <a:t>m</a:t>
            </a:r>
            <a:r>
              <a:rPr lang="en-US" sz="3200" b="1" spc="-5" dirty="0">
                <a:latin typeface="Arial"/>
                <a:cs typeface="Arial"/>
              </a:rPr>
              <a:t>a</a:t>
            </a:r>
            <a:r>
              <a:rPr lang="en-US" sz="3200" b="1" dirty="0">
                <a:latin typeface="Arial"/>
                <a:cs typeface="Arial"/>
              </a:rPr>
              <a:t>ti</a:t>
            </a:r>
            <a:r>
              <a:rPr lang="en-US" sz="3200" b="1" spc="-10" dirty="0">
                <a:latin typeface="Arial"/>
                <a:cs typeface="Arial"/>
              </a:rPr>
              <a:t>o</a:t>
            </a:r>
            <a:r>
              <a:rPr lang="en-US" sz="3200" b="1" dirty="0">
                <a:latin typeface="Arial"/>
                <a:cs typeface="Arial"/>
              </a:rPr>
              <a:t>ns</a:t>
            </a:r>
          </a:p>
          <a:p>
            <a:pPr marL="185420"/>
            <a:r>
              <a:rPr lang="en-US" sz="6000" b="1" dirty="0">
                <a:latin typeface="Arial"/>
                <a:cs typeface="Arial"/>
              </a:rPr>
              <a:t>M</a:t>
            </a:r>
            <a:r>
              <a:rPr lang="en-US" sz="6000" b="1" spc="-5" dirty="0">
                <a:latin typeface="Arial"/>
                <a:cs typeface="Arial"/>
              </a:rPr>
              <a:t>a</a:t>
            </a:r>
            <a:r>
              <a:rPr lang="en-US" sz="6000" b="1" dirty="0">
                <a:latin typeface="Arial"/>
                <a:cs typeface="Arial"/>
              </a:rPr>
              <a:t>t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10" dirty="0">
                <a:latin typeface="Arial"/>
                <a:cs typeface="Arial"/>
              </a:rPr>
              <a:t>i</a:t>
            </a:r>
            <a:r>
              <a:rPr lang="en-US" sz="6000" b="1" dirty="0">
                <a:latin typeface="Arial"/>
                <a:cs typeface="Arial"/>
              </a:rPr>
              <a:t>x</a:t>
            </a:r>
            <a:r>
              <a:rPr lang="en-US" sz="6000" b="1" spc="-5" dirty="0">
                <a:latin typeface="Arial"/>
                <a:cs typeface="Arial"/>
              </a:rPr>
              <a:t> 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p</a:t>
            </a:r>
            <a:r>
              <a:rPr lang="en-US" sz="6000" b="1" spc="-5" dirty="0">
                <a:latin typeface="Arial"/>
                <a:cs typeface="Arial"/>
              </a:rPr>
              <a:t>re</a:t>
            </a:r>
            <a:r>
              <a:rPr lang="en-US" sz="6000" b="1" spc="5" dirty="0">
                <a:latin typeface="Arial"/>
                <a:cs typeface="Arial"/>
              </a:rPr>
              <a:t>s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nt</a:t>
            </a:r>
            <a:r>
              <a:rPr lang="en-US" sz="6000" b="1" spc="-5" dirty="0">
                <a:latin typeface="Arial"/>
                <a:cs typeface="Arial"/>
              </a:rPr>
              <a:t>a</a:t>
            </a:r>
            <a:r>
              <a:rPr lang="en-US" sz="6000" b="1" dirty="0">
                <a:latin typeface="Arial"/>
                <a:cs typeface="Arial"/>
              </a:rPr>
              <a:t>ti</a:t>
            </a:r>
            <a:r>
              <a:rPr lang="en-US" sz="6000" b="1" spc="-10" dirty="0">
                <a:latin typeface="Arial"/>
                <a:cs typeface="Arial"/>
              </a:rPr>
              <a:t>o</a:t>
            </a:r>
            <a:r>
              <a:rPr lang="en-US" sz="6000" b="1" dirty="0">
                <a:latin typeface="Arial"/>
                <a:cs typeface="Arial"/>
              </a:rPr>
              <a:t>n</a:t>
            </a:r>
            <a:endParaRPr lang="en-US" sz="6000" dirty="0">
              <a:latin typeface="Arial"/>
              <a:cs typeface="Arial"/>
            </a:endParaRPr>
          </a:p>
          <a:p>
            <a:pPr marL="185420">
              <a:lnSpc>
                <a:spcPct val="100000"/>
              </a:lnSpc>
            </a:pPr>
            <a:endParaRPr lang="en-US" sz="6000" dirty="0"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2CD978B-3DFE-4390-A7FC-CC5E6F073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2590800"/>
            <a:ext cx="9525000" cy="62169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3AEC5C8-E432-4E99-8E76-FF119FC90B3F}"/>
              </a:ext>
            </a:extLst>
          </p:cNvPr>
          <p:cNvSpPr/>
          <p:nvPr/>
        </p:nvSpPr>
        <p:spPr>
          <a:xfrm>
            <a:off x="1244600" y="2406134"/>
            <a:ext cx="37858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Translation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813816" y="693673"/>
            <a:ext cx="11377167" cy="1592327"/>
          </a:xfrm>
          <a:prstGeom prst="rect">
            <a:avLst/>
          </a:prstGeom>
        </p:spPr>
        <p:txBody>
          <a:bodyPr/>
          <a:lstStyle/>
          <a:p>
            <a:pPr marL="185420">
              <a:lnSpc>
                <a:spcPct val="100000"/>
              </a:lnSpc>
            </a:pPr>
            <a:r>
              <a:rPr lang="en-US" sz="3200" b="1" spc="-5" dirty="0">
                <a:latin typeface="Arial"/>
                <a:cs typeface="Arial"/>
              </a:rPr>
              <a:t>B</a:t>
            </a:r>
            <a:r>
              <a:rPr lang="en-US" sz="3200" b="1" spc="5" dirty="0">
                <a:latin typeface="Arial"/>
                <a:cs typeface="Arial"/>
              </a:rPr>
              <a:t>a</a:t>
            </a:r>
            <a:r>
              <a:rPr lang="en-US" sz="3200" b="1" spc="-5" dirty="0">
                <a:latin typeface="Arial"/>
                <a:cs typeface="Arial"/>
              </a:rPr>
              <a:t>s</a:t>
            </a:r>
            <a:r>
              <a:rPr lang="en-US" sz="3200" b="1" dirty="0">
                <a:latin typeface="Arial"/>
                <a:cs typeface="Arial"/>
              </a:rPr>
              <a:t>ic</a:t>
            </a:r>
            <a:r>
              <a:rPr lang="en-US" sz="3200" b="1" spc="-5" dirty="0">
                <a:latin typeface="Arial"/>
                <a:cs typeface="Arial"/>
              </a:rPr>
              <a:t> 3</a:t>
            </a:r>
            <a:r>
              <a:rPr lang="en-US" sz="3200" b="1" dirty="0">
                <a:latin typeface="Arial"/>
                <a:cs typeface="Arial"/>
              </a:rPr>
              <a:t>D T</a:t>
            </a:r>
            <a:r>
              <a:rPr lang="en-US" sz="3200" b="1" spc="-5" dirty="0">
                <a:latin typeface="Arial"/>
                <a:cs typeface="Arial"/>
              </a:rPr>
              <a:t>ra</a:t>
            </a:r>
            <a:r>
              <a:rPr lang="en-US" sz="3200" b="1" dirty="0">
                <a:latin typeface="Arial"/>
                <a:cs typeface="Arial"/>
              </a:rPr>
              <a:t>n</a:t>
            </a:r>
            <a:r>
              <a:rPr lang="en-US" sz="3200" b="1" spc="-5" dirty="0">
                <a:latin typeface="Arial"/>
                <a:cs typeface="Arial"/>
              </a:rPr>
              <a:t>s</a:t>
            </a:r>
            <a:r>
              <a:rPr lang="en-US" sz="3200" b="1" dirty="0">
                <a:latin typeface="Arial"/>
                <a:cs typeface="Arial"/>
              </a:rPr>
              <a:t>fo</a:t>
            </a:r>
            <a:r>
              <a:rPr lang="en-US" sz="3200" b="1" spc="-5" dirty="0">
                <a:latin typeface="Arial"/>
                <a:cs typeface="Arial"/>
              </a:rPr>
              <a:t>r</a:t>
            </a:r>
            <a:r>
              <a:rPr lang="en-US" sz="3200" b="1" spc="5" dirty="0">
                <a:latin typeface="Arial"/>
                <a:cs typeface="Arial"/>
              </a:rPr>
              <a:t>m</a:t>
            </a:r>
            <a:r>
              <a:rPr lang="en-US" sz="3200" b="1" spc="-5" dirty="0">
                <a:latin typeface="Arial"/>
                <a:cs typeface="Arial"/>
              </a:rPr>
              <a:t>a</a:t>
            </a:r>
            <a:r>
              <a:rPr lang="en-US" sz="3200" b="1" dirty="0">
                <a:latin typeface="Arial"/>
                <a:cs typeface="Arial"/>
              </a:rPr>
              <a:t>ti</a:t>
            </a:r>
            <a:r>
              <a:rPr lang="en-US" sz="3200" b="1" spc="-10" dirty="0">
                <a:latin typeface="Arial"/>
                <a:cs typeface="Arial"/>
              </a:rPr>
              <a:t>o</a:t>
            </a:r>
            <a:r>
              <a:rPr lang="en-US" sz="3200" b="1" dirty="0">
                <a:latin typeface="Arial"/>
                <a:cs typeface="Arial"/>
              </a:rPr>
              <a:t>ns</a:t>
            </a:r>
          </a:p>
          <a:p>
            <a:pPr marL="185420"/>
            <a:r>
              <a:rPr lang="en-US" sz="6000" b="1" dirty="0">
                <a:latin typeface="Arial"/>
                <a:cs typeface="Arial"/>
              </a:rPr>
              <a:t>M</a:t>
            </a:r>
            <a:r>
              <a:rPr lang="en-US" sz="6000" b="1" spc="-5" dirty="0">
                <a:latin typeface="Arial"/>
                <a:cs typeface="Arial"/>
              </a:rPr>
              <a:t>a</a:t>
            </a:r>
            <a:r>
              <a:rPr lang="en-US" sz="6000" b="1" dirty="0">
                <a:latin typeface="Arial"/>
                <a:cs typeface="Arial"/>
              </a:rPr>
              <a:t>t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10" dirty="0">
                <a:latin typeface="Arial"/>
                <a:cs typeface="Arial"/>
              </a:rPr>
              <a:t>i</a:t>
            </a:r>
            <a:r>
              <a:rPr lang="en-US" sz="6000" b="1" dirty="0">
                <a:latin typeface="Arial"/>
                <a:cs typeface="Arial"/>
              </a:rPr>
              <a:t>x</a:t>
            </a:r>
            <a:r>
              <a:rPr lang="en-US" sz="6000" b="1" spc="-5" dirty="0">
                <a:latin typeface="Arial"/>
                <a:cs typeface="Arial"/>
              </a:rPr>
              <a:t> 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p</a:t>
            </a:r>
            <a:r>
              <a:rPr lang="en-US" sz="6000" b="1" spc="-5" dirty="0">
                <a:latin typeface="Arial"/>
                <a:cs typeface="Arial"/>
              </a:rPr>
              <a:t>re</a:t>
            </a:r>
            <a:r>
              <a:rPr lang="en-US" sz="6000" b="1" spc="5" dirty="0">
                <a:latin typeface="Arial"/>
                <a:cs typeface="Arial"/>
              </a:rPr>
              <a:t>s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nt</a:t>
            </a:r>
            <a:r>
              <a:rPr lang="en-US" sz="6000" b="1" spc="-5" dirty="0">
                <a:latin typeface="Arial"/>
                <a:cs typeface="Arial"/>
              </a:rPr>
              <a:t>a</a:t>
            </a:r>
            <a:r>
              <a:rPr lang="en-US" sz="6000" b="1" dirty="0">
                <a:latin typeface="Arial"/>
                <a:cs typeface="Arial"/>
              </a:rPr>
              <a:t>ti</a:t>
            </a:r>
            <a:r>
              <a:rPr lang="en-US" sz="6000" b="1" spc="-10" dirty="0">
                <a:latin typeface="Arial"/>
                <a:cs typeface="Arial"/>
              </a:rPr>
              <a:t>o</a:t>
            </a:r>
            <a:r>
              <a:rPr lang="en-US" sz="6000" b="1" dirty="0">
                <a:latin typeface="Arial"/>
                <a:cs typeface="Arial"/>
              </a:rPr>
              <a:t>n</a:t>
            </a:r>
            <a:endParaRPr lang="en-US" sz="6000" dirty="0">
              <a:latin typeface="Arial"/>
              <a:cs typeface="Arial"/>
            </a:endParaRPr>
          </a:p>
          <a:p>
            <a:pPr marL="185420">
              <a:lnSpc>
                <a:spcPct val="100000"/>
              </a:lnSpc>
            </a:pPr>
            <a:endParaRPr lang="en-US" sz="60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065000" y="1981200"/>
            <a:ext cx="228600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AD51F70-DC63-47FB-BFF8-43A135F2F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16" y="2242005"/>
            <a:ext cx="11936984" cy="68179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0B0B5D5-CDF4-496B-8F3E-8CABEABD0B50}"/>
              </a:ext>
            </a:extLst>
          </p:cNvPr>
          <p:cNvSpPr/>
          <p:nvPr/>
        </p:nvSpPr>
        <p:spPr>
          <a:xfrm>
            <a:off x="1244600" y="2406134"/>
            <a:ext cx="37858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Translation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065000" y="1981200"/>
            <a:ext cx="228600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B76C31B-ABE2-4E2B-BE20-09461CEC4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33" y="1781812"/>
            <a:ext cx="11546699" cy="62191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129D01E-2809-4146-BCC2-8AF73F139718}"/>
              </a:ext>
            </a:extLst>
          </p:cNvPr>
          <p:cNvSpPr/>
          <p:nvPr/>
        </p:nvSpPr>
        <p:spPr>
          <a:xfrm>
            <a:off x="1092200" y="838200"/>
            <a:ext cx="37858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Translation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065000" y="1981200"/>
            <a:ext cx="228600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11721C17-6BB4-4D59-B98D-ECC52E840FFE}"/>
              </a:ext>
            </a:extLst>
          </p:cNvPr>
          <p:cNvSpPr txBox="1">
            <a:spLocks/>
          </p:cNvSpPr>
          <p:nvPr/>
        </p:nvSpPr>
        <p:spPr>
          <a:xfrm>
            <a:off x="813816" y="693673"/>
            <a:ext cx="11377167" cy="1592327"/>
          </a:xfrm>
          <a:prstGeom prst="rect">
            <a:avLst/>
          </a:prstGeom>
        </p:spPr>
        <p:txBody>
          <a:bodyPr/>
          <a:lstStyle/>
          <a:p>
            <a:pPr marL="185420">
              <a:lnSpc>
                <a:spcPct val="100000"/>
              </a:lnSpc>
            </a:pPr>
            <a:r>
              <a:rPr lang="en-US" sz="3200" b="1" spc="-5" dirty="0">
                <a:latin typeface="Arial"/>
                <a:cs typeface="Arial"/>
              </a:rPr>
              <a:t>B</a:t>
            </a:r>
            <a:r>
              <a:rPr lang="en-US" sz="3200" b="1" spc="5" dirty="0">
                <a:latin typeface="Arial"/>
                <a:cs typeface="Arial"/>
              </a:rPr>
              <a:t>a</a:t>
            </a:r>
            <a:r>
              <a:rPr lang="en-US" sz="3200" b="1" spc="-5" dirty="0">
                <a:latin typeface="Arial"/>
                <a:cs typeface="Arial"/>
              </a:rPr>
              <a:t>s</a:t>
            </a:r>
            <a:r>
              <a:rPr lang="en-US" sz="3200" b="1" dirty="0">
                <a:latin typeface="Arial"/>
                <a:cs typeface="Arial"/>
              </a:rPr>
              <a:t>ic</a:t>
            </a:r>
            <a:r>
              <a:rPr lang="en-US" sz="3200" b="1" spc="-5" dirty="0">
                <a:latin typeface="Arial"/>
                <a:cs typeface="Arial"/>
              </a:rPr>
              <a:t> 2</a:t>
            </a:r>
            <a:r>
              <a:rPr lang="en-US" sz="3200" b="1" dirty="0">
                <a:latin typeface="Arial"/>
                <a:cs typeface="Arial"/>
              </a:rPr>
              <a:t>D T</a:t>
            </a:r>
            <a:r>
              <a:rPr lang="en-US" sz="3200" b="1" spc="-5" dirty="0">
                <a:latin typeface="Arial"/>
                <a:cs typeface="Arial"/>
              </a:rPr>
              <a:t>ra</a:t>
            </a:r>
            <a:r>
              <a:rPr lang="en-US" sz="3200" b="1" dirty="0">
                <a:latin typeface="Arial"/>
                <a:cs typeface="Arial"/>
              </a:rPr>
              <a:t>n</a:t>
            </a:r>
            <a:r>
              <a:rPr lang="en-US" sz="3200" b="1" spc="-5" dirty="0">
                <a:latin typeface="Arial"/>
                <a:cs typeface="Arial"/>
              </a:rPr>
              <a:t>s</a:t>
            </a:r>
            <a:r>
              <a:rPr lang="en-US" sz="3200" b="1" dirty="0">
                <a:latin typeface="Arial"/>
                <a:cs typeface="Arial"/>
              </a:rPr>
              <a:t>fo</a:t>
            </a:r>
            <a:r>
              <a:rPr lang="en-US" sz="3200" b="1" spc="-5" dirty="0">
                <a:latin typeface="Arial"/>
                <a:cs typeface="Arial"/>
              </a:rPr>
              <a:t>r</a:t>
            </a:r>
            <a:r>
              <a:rPr lang="en-US" sz="3200" b="1" spc="5" dirty="0">
                <a:latin typeface="Arial"/>
                <a:cs typeface="Arial"/>
              </a:rPr>
              <a:t>m</a:t>
            </a:r>
            <a:r>
              <a:rPr lang="en-US" sz="3200" b="1" spc="-5" dirty="0">
                <a:latin typeface="Arial"/>
                <a:cs typeface="Arial"/>
              </a:rPr>
              <a:t>a</a:t>
            </a:r>
            <a:r>
              <a:rPr lang="en-US" sz="3200" b="1" dirty="0">
                <a:latin typeface="Arial"/>
                <a:cs typeface="Arial"/>
              </a:rPr>
              <a:t>ti</a:t>
            </a:r>
            <a:r>
              <a:rPr lang="en-US" sz="3200" b="1" spc="-10" dirty="0">
                <a:latin typeface="Arial"/>
                <a:cs typeface="Arial"/>
              </a:rPr>
              <a:t>o</a:t>
            </a:r>
            <a:r>
              <a:rPr lang="en-US" sz="3200" b="1" dirty="0">
                <a:latin typeface="Arial"/>
                <a:cs typeface="Arial"/>
              </a:rPr>
              <a:t>ns</a:t>
            </a:r>
          </a:p>
          <a:p>
            <a:pPr marL="185420"/>
            <a:r>
              <a:rPr lang="en-US" sz="6000" b="1" dirty="0">
                <a:latin typeface="Arial"/>
                <a:cs typeface="Arial"/>
              </a:rPr>
              <a:t>M</a:t>
            </a:r>
            <a:r>
              <a:rPr lang="en-US" sz="6000" b="1" spc="-5" dirty="0">
                <a:latin typeface="Arial"/>
                <a:cs typeface="Arial"/>
              </a:rPr>
              <a:t>a</a:t>
            </a:r>
            <a:r>
              <a:rPr lang="en-US" sz="6000" b="1" dirty="0">
                <a:latin typeface="Arial"/>
                <a:cs typeface="Arial"/>
              </a:rPr>
              <a:t>t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10" dirty="0">
                <a:latin typeface="Arial"/>
                <a:cs typeface="Arial"/>
              </a:rPr>
              <a:t>i</a:t>
            </a:r>
            <a:r>
              <a:rPr lang="en-US" sz="6000" b="1" dirty="0">
                <a:latin typeface="Arial"/>
                <a:cs typeface="Arial"/>
              </a:rPr>
              <a:t>x</a:t>
            </a:r>
            <a:r>
              <a:rPr lang="en-US" sz="6000" b="1" spc="-5" dirty="0">
                <a:latin typeface="Arial"/>
                <a:cs typeface="Arial"/>
              </a:rPr>
              <a:t> 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p</a:t>
            </a:r>
            <a:r>
              <a:rPr lang="en-US" sz="6000" b="1" spc="-5" dirty="0">
                <a:latin typeface="Arial"/>
                <a:cs typeface="Arial"/>
              </a:rPr>
              <a:t>re</a:t>
            </a:r>
            <a:r>
              <a:rPr lang="en-US" sz="6000" b="1" spc="5" dirty="0">
                <a:latin typeface="Arial"/>
                <a:cs typeface="Arial"/>
              </a:rPr>
              <a:t>s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nt</a:t>
            </a:r>
            <a:r>
              <a:rPr lang="en-US" sz="6000" b="1" spc="-5" dirty="0">
                <a:latin typeface="Arial"/>
                <a:cs typeface="Arial"/>
              </a:rPr>
              <a:t>a</a:t>
            </a:r>
            <a:r>
              <a:rPr lang="en-US" sz="6000" b="1" dirty="0">
                <a:latin typeface="Arial"/>
                <a:cs typeface="Arial"/>
              </a:rPr>
              <a:t>ti</a:t>
            </a:r>
            <a:r>
              <a:rPr lang="en-US" sz="6000" b="1" spc="-10" dirty="0">
                <a:latin typeface="Arial"/>
                <a:cs typeface="Arial"/>
              </a:rPr>
              <a:t>o</a:t>
            </a:r>
            <a:r>
              <a:rPr lang="en-US" sz="6000" b="1" dirty="0">
                <a:latin typeface="Arial"/>
                <a:cs typeface="Arial"/>
              </a:rPr>
              <a:t>n</a:t>
            </a:r>
            <a:endParaRPr lang="en-US" sz="6000" dirty="0">
              <a:latin typeface="Arial"/>
              <a:cs typeface="Arial"/>
            </a:endParaRPr>
          </a:p>
          <a:p>
            <a:pPr marL="185420">
              <a:lnSpc>
                <a:spcPct val="100000"/>
              </a:lnSpc>
            </a:pPr>
            <a:endParaRPr lang="en-US" sz="600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0DCC89B-E3EA-488D-9C8C-A87248CE93EF}"/>
              </a:ext>
            </a:extLst>
          </p:cNvPr>
          <p:cNvSpPr txBox="1"/>
          <p:nvPr/>
        </p:nvSpPr>
        <p:spPr>
          <a:xfrm>
            <a:off x="1092200" y="2514600"/>
            <a:ext cx="10972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</a:t>
            </a:r>
          </a:p>
          <a:p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3DB0D333-6F05-4D2A-B2A3-5147720E22FD}"/>
                  </a:ext>
                </a:extLst>
              </p:cNvPr>
              <p:cNvSpPr txBox="1"/>
              <p:nvPr/>
            </p:nvSpPr>
            <p:spPr>
              <a:xfrm>
                <a:off x="1092200" y="3581401"/>
                <a:ext cx="99822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B0D333-6F05-4D2A-B2A3-5147720E2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00" y="3581401"/>
                <a:ext cx="9982200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C7EE4253-A6FB-42D2-99C2-9061C180BCF5}"/>
                  </a:ext>
                </a:extLst>
              </p:cNvPr>
              <p:cNvSpPr/>
              <p:nvPr/>
            </p:nvSpPr>
            <p:spPr>
              <a:xfrm>
                <a:off x="1050311" y="5263755"/>
                <a:ext cx="5736507" cy="1941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EE4253-A6FB-42D2-99C2-9061C180B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11" y="5263755"/>
                <a:ext cx="5736507" cy="1941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4A0905F8-3F11-4D00-A518-A1CEFD5E2FB8}"/>
                  </a:ext>
                </a:extLst>
              </p:cNvPr>
              <p:cNvSpPr/>
              <p:nvPr/>
            </p:nvSpPr>
            <p:spPr>
              <a:xfrm>
                <a:off x="6764470" y="5635079"/>
                <a:ext cx="403969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𝑏𝑦</m:t>
                                </m:r>
                              </m:e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A0905F8-3F11-4D00-A518-A1CEFD5E2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470" y="5635079"/>
                <a:ext cx="4039696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065000" y="1981200"/>
            <a:ext cx="228600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93ED4B-50BB-42EA-B93D-BE00CA34AE46}"/>
              </a:ext>
            </a:extLst>
          </p:cNvPr>
          <p:cNvSpPr txBox="1"/>
          <p:nvPr/>
        </p:nvSpPr>
        <p:spPr>
          <a:xfrm>
            <a:off x="711200" y="970850"/>
            <a:ext cx="10972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Scaling</a:t>
            </a:r>
          </a:p>
          <a:p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FF9A788-6B4A-4B5D-8270-84333FDA6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849688"/>
            <a:ext cx="10820399" cy="69330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065000" y="1981200"/>
            <a:ext cx="228600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6A7EB5C-77C7-4B4E-ACCB-2170B458F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434815"/>
            <a:ext cx="12593386" cy="4042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D885F5D-1BBD-4090-953D-5002568555E2}"/>
              </a:ext>
            </a:extLst>
          </p:cNvPr>
          <p:cNvSpPr txBox="1"/>
          <p:nvPr/>
        </p:nvSpPr>
        <p:spPr>
          <a:xfrm>
            <a:off x="711200" y="970850"/>
            <a:ext cx="10972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Scaling</a:t>
            </a:r>
          </a:p>
          <a:p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065000" y="1981200"/>
            <a:ext cx="228600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F2AA6F4-24C2-49C8-BE9B-51275963C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17" y="685800"/>
            <a:ext cx="11792131" cy="8790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065000" y="1981200"/>
            <a:ext cx="228600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52FA1DD-05CB-4051-B632-E3FD489DD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4"/>
          <a:stretch/>
        </p:blipFill>
        <p:spPr>
          <a:xfrm>
            <a:off x="644459" y="1752600"/>
            <a:ext cx="11630767" cy="65560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4459" y="1041471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Uniform Scaling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4351885-CA76-439D-B4A5-4F9975B7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545626"/>
            <a:ext cx="11420926" cy="84459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8A8267C-3F9F-421F-A4BD-9D8064E58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68"/>
          <a:stretch/>
        </p:blipFill>
        <p:spPr>
          <a:xfrm>
            <a:off x="1092200" y="2057400"/>
            <a:ext cx="11242908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4458" y="1041471"/>
            <a:ext cx="5705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Non-Uniform Scaling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43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53" y="0"/>
            <a:ext cx="13004292" cy="9753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244600" y="8915400"/>
            <a:ext cx="2819400" cy="381000"/>
          </a:xfrm>
          <a:prstGeom prst="rect">
            <a:avLst/>
          </a:prstGeom>
          <a:solidFill>
            <a:srgbClr val="140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121400" y="8915400"/>
            <a:ext cx="533400" cy="304800"/>
          </a:xfrm>
          <a:prstGeom prst="rect">
            <a:avLst/>
          </a:prstGeom>
          <a:solidFill>
            <a:srgbClr val="140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92200" y="7620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Scaling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arbitrary point 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7068" y="1709958"/>
            <a:ext cx="10972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 : Translate the object to the origin.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Step2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Scale the object by given Scale factor.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Step3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Translate the object back to the original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steps can be combine with transformation matrix as below: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756" y="3886201"/>
            <a:ext cx="6462876" cy="590631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6578600" y="5105400"/>
            <a:ext cx="18288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536503" y="4901625"/>
            <a:ext cx="29290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right to left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385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6CD79EA-E43E-4882-8B94-5275285C4BE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244600" y="838200"/>
            <a:ext cx="11110766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9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F2B32AA-0D3C-4CDE-A52A-8601ECC3F15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558800" y="457200"/>
            <a:ext cx="11962894" cy="8153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71"/>
          <a:stretch/>
        </p:blipFill>
        <p:spPr>
          <a:xfrm>
            <a:off x="6214842" y="6400800"/>
            <a:ext cx="6789958" cy="284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4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45FC9A5-0DA3-4E18-9538-7D91A08F393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863600" y="838200"/>
            <a:ext cx="11608386" cy="8610600"/>
          </a:xfrm>
          <a:prstGeom prst="rect">
            <a:avLst/>
          </a:prstGeom>
        </p:spPr>
      </p:pic>
      <p:pic>
        <p:nvPicPr>
          <p:cNvPr id="1026" name="Picture 2" descr="Sine and Cosine Addition Formula (examples, solutions, videos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4"/>
          <a:stretch/>
        </p:blipFill>
        <p:spPr bwMode="auto">
          <a:xfrm>
            <a:off x="8938211" y="3144060"/>
            <a:ext cx="3533775" cy="196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64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6F88F2B-A033-4384-BBF5-E4A38ACF6CA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711200" y="685799"/>
            <a:ext cx="11734800" cy="7775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A204937-9918-44C7-887F-50D69FBAF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8280176"/>
            <a:ext cx="7620000" cy="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7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5931783-5A96-4977-8CB1-EF323CE4EAE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863600" y="761999"/>
            <a:ext cx="11506200" cy="84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6B4F7B3-3A16-401F-B691-153D3D940DB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016000" y="841893"/>
            <a:ext cx="11201400" cy="774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4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6B87EEC-9A87-4408-8C9A-A43BE2E0989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787400" y="533400"/>
            <a:ext cx="12011642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3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1C3D0B3-4331-4B66-BCD4-755489748C6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787400" y="609599"/>
            <a:ext cx="11582400" cy="86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0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4947AF6-BC96-471A-85A0-E340A819A59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06400" y="533400"/>
            <a:ext cx="12378904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9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609600"/>
            <a:ext cx="11353800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Arial"/>
                <a:cs typeface="Arial"/>
              </a:rPr>
              <a:t>Types of </a:t>
            </a:r>
            <a:r>
              <a:rPr lang="en-US" sz="6000" b="1" dirty="0" smtClean="0">
                <a:latin typeface="Arial"/>
                <a:cs typeface="Arial"/>
              </a:rPr>
              <a:t>Transformations</a:t>
            </a:r>
          </a:p>
          <a:p>
            <a:endParaRPr lang="en-US" sz="6000" b="1" dirty="0">
              <a:latin typeface="Arial"/>
              <a:cs typeface="Arial"/>
            </a:endParaRPr>
          </a:p>
          <a:p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various types of transformations in computer graphics through which an image can be processed, edited 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altered. Some basic and most commonly used types of these transformations are:</a:t>
            </a:r>
          </a:p>
          <a:p>
            <a:pPr lvl="1">
              <a:buFont typeface="+mj-lt"/>
              <a:buAutoNum type="arabicPeriod"/>
            </a:pP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Translation</a:t>
            </a:r>
          </a:p>
          <a:p>
            <a:pPr lvl="1">
              <a:buFont typeface="+mj-lt"/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</a:p>
          <a:p>
            <a:pPr lvl="1">
              <a:buFont typeface="+mj-lt"/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Scaling</a:t>
            </a:r>
          </a:p>
          <a:p>
            <a:pPr lvl="1">
              <a:buFont typeface="+mj-lt"/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</a:t>
            </a:r>
          </a:p>
          <a:p>
            <a:pPr lvl="1">
              <a:buFont typeface="+mj-lt"/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Shearing</a:t>
            </a:r>
            <a:endParaRPr lang="en-US" sz="36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345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8CF66FD-2CF5-4F70-A52F-7C41466FCD3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863600" y="685800"/>
            <a:ext cx="11582400" cy="86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6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0E9B977-5D8F-42C0-984F-2C0316628E2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711199" y="737570"/>
            <a:ext cx="12133989" cy="80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9E7B5B8-57A3-459A-B4C9-41909376200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168400" y="762000"/>
            <a:ext cx="11775159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2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2200" y="685800"/>
            <a:ext cx="65024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4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362200"/>
            <a:ext cx="12520805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b="41161"/>
          <a:stretch/>
        </p:blipFill>
        <p:spPr>
          <a:xfrm>
            <a:off x="606030" y="5264142"/>
            <a:ext cx="11816743" cy="26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1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3815" y="4724400"/>
            <a:ext cx="11704319" cy="4431983"/>
          </a:xfrm>
        </p:spPr>
        <p:txBody>
          <a:bodyPr/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Points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 Vectors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	A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is a location </a:t>
            </a: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	A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is a motion between two points </a:t>
            </a: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	Adding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vectors is meaningful </a:t>
            </a: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going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3km North + 4km East = going 5km North-East </a:t>
            </a: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	Adding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 is not meaningful </a:t>
            </a: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Dhaka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+ New York location = ? 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15" y="649899"/>
            <a:ext cx="11377167" cy="375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53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Affine space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43328"/>
            <a:ext cx="11704319" cy="615553"/>
          </a:xfrm>
        </p:spPr>
        <p:txBody>
          <a:bodyPr/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elements of an affine space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53" y="3613694"/>
            <a:ext cx="9190747" cy="445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00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654762"/>
            <a:ext cx="9585960" cy="86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15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3600" y="685800"/>
            <a:ext cx="11734800" cy="8156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Frames 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hierarchical modeling </a:t>
            </a:r>
            <a:endParaRPr lang="en-US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what if I rotate the wheel of the moving car: </a:t>
            </a: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• frame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 world </a:t>
            </a: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• frame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 car </a:t>
            </a: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• transformation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rotation 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transformation in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from right to left, A takes us from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apply B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(rotation),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go back to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</a:t>
            </a:r>
            <a:r>
              <a:rPr lang="en-US" sz="4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557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609600"/>
            <a:ext cx="11963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smtClean="0">
                <a:latin typeface="Arial"/>
                <a:ea typeface="+mj-ea"/>
                <a:cs typeface="Arial"/>
              </a:rPr>
              <a:t>How </a:t>
            </a:r>
            <a:r>
              <a:rPr lang="en-US" sz="5400" b="1" dirty="0">
                <a:latin typeface="Arial"/>
                <a:ea typeface="+mj-ea"/>
                <a:cs typeface="Arial"/>
              </a:rPr>
              <a:t>are transforms combined?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64" y="2133599"/>
            <a:ext cx="11933136" cy="73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532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609600"/>
            <a:ext cx="1196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5400" b="1" dirty="0">
                <a:latin typeface="Arial"/>
                <a:ea typeface="+mj-ea"/>
                <a:cs typeface="Arial"/>
              </a:rPr>
              <a:t>Non-commutative </a:t>
            </a:r>
            <a:r>
              <a:rPr lang="en-US" sz="5400" b="1" dirty="0" smtClean="0">
                <a:latin typeface="Arial"/>
                <a:ea typeface="+mj-ea"/>
                <a:cs typeface="Arial"/>
              </a:rPr>
              <a:t>Composition</a:t>
            </a:r>
            <a:endParaRPr lang="en-US" sz="5400" b="1" dirty="0">
              <a:latin typeface="Arial"/>
              <a:ea typeface="+mj-ea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791722" y="2057400"/>
            <a:ext cx="116448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33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601" y="2129784"/>
            <a:ext cx="11910728" cy="7395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813816" y="693673"/>
            <a:ext cx="11377167" cy="10156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b="1" spc="-5" dirty="0">
                <a:latin typeface="Arial"/>
                <a:cs typeface="Arial"/>
              </a:rPr>
              <a:t>2</a:t>
            </a:r>
            <a:r>
              <a:rPr lang="en-US" sz="6000" b="1" dirty="0">
                <a:latin typeface="Arial"/>
                <a:cs typeface="Arial"/>
              </a:rPr>
              <a:t>D Mod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l</a:t>
            </a:r>
            <a:r>
              <a:rPr lang="en-US" sz="6000" b="1" spc="-10" dirty="0">
                <a:latin typeface="Arial"/>
                <a:cs typeface="Arial"/>
              </a:rPr>
              <a:t>i</a:t>
            </a:r>
            <a:r>
              <a:rPr lang="en-US" sz="6000" b="1" dirty="0">
                <a:latin typeface="Arial"/>
                <a:cs typeface="Arial"/>
              </a:rPr>
              <a:t>ng</a:t>
            </a:r>
            <a:r>
              <a:rPr lang="en-US" sz="6000" b="1" spc="-5" dirty="0">
                <a:latin typeface="Arial"/>
                <a:cs typeface="Arial"/>
              </a:rPr>
              <a:t> </a:t>
            </a:r>
            <a:r>
              <a:rPr lang="en-US" sz="6000" b="1" dirty="0">
                <a:latin typeface="Arial"/>
                <a:cs typeface="Arial"/>
              </a:rPr>
              <a:t>T</a:t>
            </a:r>
            <a:r>
              <a:rPr lang="en-US" sz="6000" b="1" spc="-5" dirty="0">
                <a:latin typeface="Arial"/>
                <a:cs typeface="Arial"/>
              </a:rPr>
              <a:t>r</a:t>
            </a:r>
            <a:r>
              <a:rPr lang="en-US" sz="6000" b="1" spc="5" dirty="0">
                <a:latin typeface="Arial"/>
                <a:cs typeface="Arial"/>
              </a:rPr>
              <a:t>a</a:t>
            </a:r>
            <a:r>
              <a:rPr lang="en-US" sz="6000" b="1" spc="-10" dirty="0">
                <a:latin typeface="Arial"/>
                <a:cs typeface="Arial"/>
              </a:rPr>
              <a:t>n</a:t>
            </a:r>
            <a:r>
              <a:rPr lang="en-US" sz="6000" b="1" spc="5" dirty="0">
                <a:latin typeface="Arial"/>
                <a:cs typeface="Arial"/>
              </a:rPr>
              <a:t>s</a:t>
            </a:r>
            <a:r>
              <a:rPr lang="en-US" sz="6000" b="1" dirty="0">
                <a:latin typeface="Arial"/>
                <a:cs typeface="Arial"/>
              </a:rPr>
              <a:t>f</a:t>
            </a:r>
            <a:r>
              <a:rPr lang="en-US" sz="6000" b="1" spc="-10" dirty="0">
                <a:latin typeface="Arial"/>
                <a:cs typeface="Arial"/>
              </a:rPr>
              <a:t>o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5" dirty="0">
                <a:latin typeface="Arial"/>
                <a:cs typeface="Arial"/>
              </a:rPr>
              <a:t>ma</a:t>
            </a:r>
            <a:r>
              <a:rPr lang="en-US" sz="6000" b="1" dirty="0">
                <a:latin typeface="Arial"/>
                <a:cs typeface="Arial"/>
              </a:rPr>
              <a:t>tio</a:t>
            </a:r>
            <a:r>
              <a:rPr lang="en-US" sz="6000" b="1" spc="-10" dirty="0">
                <a:latin typeface="Arial"/>
                <a:cs typeface="Arial"/>
              </a:rPr>
              <a:t>n</a:t>
            </a:r>
            <a:r>
              <a:rPr lang="en-US" sz="6000" b="1" dirty="0">
                <a:latin typeface="Arial"/>
                <a:cs typeface="Arial"/>
              </a:rPr>
              <a:t>s</a:t>
            </a:r>
            <a:endParaRPr lang="en-US" sz="6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533400"/>
            <a:ext cx="11542798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7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813816" y="693673"/>
            <a:ext cx="11377167" cy="10156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b="1" spc="-5" dirty="0">
                <a:latin typeface="Arial"/>
                <a:cs typeface="Arial"/>
              </a:rPr>
              <a:t>2</a:t>
            </a:r>
            <a:r>
              <a:rPr lang="en-US" sz="6000" b="1" dirty="0">
                <a:latin typeface="Arial"/>
                <a:cs typeface="Arial"/>
              </a:rPr>
              <a:t>D Mod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l</a:t>
            </a:r>
            <a:r>
              <a:rPr lang="en-US" sz="6000" b="1" spc="-10" dirty="0">
                <a:latin typeface="Arial"/>
                <a:cs typeface="Arial"/>
              </a:rPr>
              <a:t>i</a:t>
            </a:r>
            <a:r>
              <a:rPr lang="en-US" sz="6000" b="1" dirty="0">
                <a:latin typeface="Arial"/>
                <a:cs typeface="Arial"/>
              </a:rPr>
              <a:t>ng</a:t>
            </a:r>
            <a:r>
              <a:rPr lang="en-US" sz="6000" b="1" spc="-5" dirty="0">
                <a:latin typeface="Arial"/>
                <a:cs typeface="Arial"/>
              </a:rPr>
              <a:t> </a:t>
            </a:r>
            <a:r>
              <a:rPr lang="en-US" sz="6000" b="1" dirty="0">
                <a:latin typeface="Arial"/>
                <a:cs typeface="Arial"/>
              </a:rPr>
              <a:t>T</a:t>
            </a:r>
            <a:r>
              <a:rPr lang="en-US" sz="6000" b="1" spc="-5" dirty="0">
                <a:latin typeface="Arial"/>
                <a:cs typeface="Arial"/>
              </a:rPr>
              <a:t>r</a:t>
            </a:r>
            <a:r>
              <a:rPr lang="en-US" sz="6000" b="1" spc="5" dirty="0">
                <a:latin typeface="Arial"/>
                <a:cs typeface="Arial"/>
              </a:rPr>
              <a:t>a</a:t>
            </a:r>
            <a:r>
              <a:rPr lang="en-US" sz="6000" b="1" spc="-10" dirty="0">
                <a:latin typeface="Arial"/>
                <a:cs typeface="Arial"/>
              </a:rPr>
              <a:t>n</a:t>
            </a:r>
            <a:r>
              <a:rPr lang="en-US" sz="6000" b="1" spc="5" dirty="0">
                <a:latin typeface="Arial"/>
                <a:cs typeface="Arial"/>
              </a:rPr>
              <a:t>s</a:t>
            </a:r>
            <a:r>
              <a:rPr lang="en-US" sz="6000" b="1" dirty="0">
                <a:latin typeface="Arial"/>
                <a:cs typeface="Arial"/>
              </a:rPr>
              <a:t>f</a:t>
            </a:r>
            <a:r>
              <a:rPr lang="en-US" sz="6000" b="1" spc="-10" dirty="0">
                <a:latin typeface="Arial"/>
                <a:cs typeface="Arial"/>
              </a:rPr>
              <a:t>o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5" dirty="0">
                <a:latin typeface="Arial"/>
                <a:cs typeface="Arial"/>
              </a:rPr>
              <a:t>ma</a:t>
            </a:r>
            <a:r>
              <a:rPr lang="en-US" sz="6000" b="1" dirty="0">
                <a:latin typeface="Arial"/>
                <a:cs typeface="Arial"/>
              </a:rPr>
              <a:t>tio</a:t>
            </a:r>
            <a:r>
              <a:rPr lang="en-US" sz="6000" b="1" spc="-10" dirty="0">
                <a:latin typeface="Arial"/>
                <a:cs typeface="Arial"/>
              </a:rPr>
              <a:t>n</a:t>
            </a:r>
            <a:r>
              <a:rPr lang="en-US" sz="6000" b="1" dirty="0">
                <a:latin typeface="Arial"/>
                <a:cs typeface="Arial"/>
              </a:rPr>
              <a:t>s</a:t>
            </a:r>
            <a:endParaRPr lang="en-US" sz="6000" dirty="0">
              <a:latin typeface="Arial"/>
              <a:cs typeface="Aria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4632" y="2130552"/>
            <a:ext cx="12085197" cy="6861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813816" y="693673"/>
            <a:ext cx="11377167" cy="10156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b="1" spc="-5" dirty="0">
                <a:latin typeface="Arial"/>
                <a:cs typeface="Arial"/>
              </a:rPr>
              <a:t>2</a:t>
            </a:r>
            <a:r>
              <a:rPr lang="en-US" sz="6000" b="1" dirty="0">
                <a:latin typeface="Arial"/>
                <a:cs typeface="Arial"/>
              </a:rPr>
              <a:t>D Mod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l</a:t>
            </a:r>
            <a:r>
              <a:rPr lang="en-US" sz="6000" b="1" spc="-10" dirty="0">
                <a:latin typeface="Arial"/>
                <a:cs typeface="Arial"/>
              </a:rPr>
              <a:t>i</a:t>
            </a:r>
            <a:r>
              <a:rPr lang="en-US" sz="6000" b="1" dirty="0">
                <a:latin typeface="Arial"/>
                <a:cs typeface="Arial"/>
              </a:rPr>
              <a:t>ng</a:t>
            </a:r>
            <a:r>
              <a:rPr lang="en-US" sz="6000" b="1" spc="-5" dirty="0">
                <a:latin typeface="Arial"/>
                <a:cs typeface="Arial"/>
              </a:rPr>
              <a:t> </a:t>
            </a:r>
            <a:r>
              <a:rPr lang="en-US" sz="6000" b="1" dirty="0">
                <a:latin typeface="Arial"/>
                <a:cs typeface="Arial"/>
              </a:rPr>
              <a:t>T</a:t>
            </a:r>
            <a:r>
              <a:rPr lang="en-US" sz="6000" b="1" spc="-5" dirty="0">
                <a:latin typeface="Arial"/>
                <a:cs typeface="Arial"/>
              </a:rPr>
              <a:t>r</a:t>
            </a:r>
            <a:r>
              <a:rPr lang="en-US" sz="6000" b="1" spc="5" dirty="0">
                <a:latin typeface="Arial"/>
                <a:cs typeface="Arial"/>
              </a:rPr>
              <a:t>a</a:t>
            </a:r>
            <a:r>
              <a:rPr lang="en-US" sz="6000" b="1" spc="-10" dirty="0">
                <a:latin typeface="Arial"/>
                <a:cs typeface="Arial"/>
              </a:rPr>
              <a:t>n</a:t>
            </a:r>
            <a:r>
              <a:rPr lang="en-US" sz="6000" b="1" spc="5" dirty="0">
                <a:latin typeface="Arial"/>
                <a:cs typeface="Arial"/>
              </a:rPr>
              <a:t>s</a:t>
            </a:r>
            <a:r>
              <a:rPr lang="en-US" sz="6000" b="1" dirty="0">
                <a:latin typeface="Arial"/>
                <a:cs typeface="Arial"/>
              </a:rPr>
              <a:t>f</a:t>
            </a:r>
            <a:r>
              <a:rPr lang="en-US" sz="6000" b="1" spc="-10" dirty="0">
                <a:latin typeface="Arial"/>
                <a:cs typeface="Arial"/>
              </a:rPr>
              <a:t>o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5" dirty="0">
                <a:latin typeface="Arial"/>
                <a:cs typeface="Arial"/>
              </a:rPr>
              <a:t>ma</a:t>
            </a:r>
            <a:r>
              <a:rPr lang="en-US" sz="6000" b="1" dirty="0">
                <a:latin typeface="Arial"/>
                <a:cs typeface="Arial"/>
              </a:rPr>
              <a:t>tio</a:t>
            </a:r>
            <a:r>
              <a:rPr lang="en-US" sz="6000" b="1" spc="-10" dirty="0">
                <a:latin typeface="Arial"/>
                <a:cs typeface="Arial"/>
              </a:rPr>
              <a:t>n</a:t>
            </a:r>
            <a:r>
              <a:rPr lang="en-US" sz="6000" b="1" dirty="0">
                <a:latin typeface="Arial"/>
                <a:cs typeface="Arial"/>
              </a:rPr>
              <a:t>s</a:t>
            </a:r>
            <a:endParaRPr lang="en-US" sz="6000" dirty="0">
              <a:latin typeface="Arial"/>
              <a:cs typeface="Arial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4632" y="2130552"/>
            <a:ext cx="12169982" cy="6861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813816" y="693673"/>
            <a:ext cx="11377167" cy="10156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b="1" spc="-5" dirty="0">
                <a:latin typeface="Arial"/>
                <a:cs typeface="Arial"/>
              </a:rPr>
              <a:t>2</a:t>
            </a:r>
            <a:r>
              <a:rPr lang="en-US" sz="6000" b="1" dirty="0">
                <a:latin typeface="Arial"/>
                <a:cs typeface="Arial"/>
              </a:rPr>
              <a:t>D Mod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l</a:t>
            </a:r>
            <a:r>
              <a:rPr lang="en-US" sz="6000" b="1" spc="-10" dirty="0">
                <a:latin typeface="Arial"/>
                <a:cs typeface="Arial"/>
              </a:rPr>
              <a:t>i</a:t>
            </a:r>
            <a:r>
              <a:rPr lang="en-US" sz="6000" b="1" dirty="0">
                <a:latin typeface="Arial"/>
                <a:cs typeface="Arial"/>
              </a:rPr>
              <a:t>ng</a:t>
            </a:r>
            <a:r>
              <a:rPr lang="en-US" sz="6000" b="1" spc="-5" dirty="0">
                <a:latin typeface="Arial"/>
                <a:cs typeface="Arial"/>
              </a:rPr>
              <a:t> </a:t>
            </a:r>
            <a:r>
              <a:rPr lang="en-US" sz="6000" b="1" dirty="0">
                <a:latin typeface="Arial"/>
                <a:cs typeface="Arial"/>
              </a:rPr>
              <a:t>T</a:t>
            </a:r>
            <a:r>
              <a:rPr lang="en-US" sz="6000" b="1" spc="-5" dirty="0">
                <a:latin typeface="Arial"/>
                <a:cs typeface="Arial"/>
              </a:rPr>
              <a:t>r</a:t>
            </a:r>
            <a:r>
              <a:rPr lang="en-US" sz="6000" b="1" spc="5" dirty="0">
                <a:latin typeface="Arial"/>
                <a:cs typeface="Arial"/>
              </a:rPr>
              <a:t>a</a:t>
            </a:r>
            <a:r>
              <a:rPr lang="en-US" sz="6000" b="1" spc="-10" dirty="0">
                <a:latin typeface="Arial"/>
                <a:cs typeface="Arial"/>
              </a:rPr>
              <a:t>n</a:t>
            </a:r>
            <a:r>
              <a:rPr lang="en-US" sz="6000" b="1" spc="5" dirty="0">
                <a:latin typeface="Arial"/>
                <a:cs typeface="Arial"/>
              </a:rPr>
              <a:t>s</a:t>
            </a:r>
            <a:r>
              <a:rPr lang="en-US" sz="6000" b="1" dirty="0">
                <a:latin typeface="Arial"/>
                <a:cs typeface="Arial"/>
              </a:rPr>
              <a:t>f</a:t>
            </a:r>
            <a:r>
              <a:rPr lang="en-US" sz="6000" b="1" spc="-10" dirty="0">
                <a:latin typeface="Arial"/>
                <a:cs typeface="Arial"/>
              </a:rPr>
              <a:t>o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5" dirty="0">
                <a:latin typeface="Arial"/>
                <a:cs typeface="Arial"/>
              </a:rPr>
              <a:t>ma</a:t>
            </a:r>
            <a:r>
              <a:rPr lang="en-US" sz="6000" b="1" dirty="0">
                <a:latin typeface="Arial"/>
                <a:cs typeface="Arial"/>
              </a:rPr>
              <a:t>tio</a:t>
            </a:r>
            <a:r>
              <a:rPr lang="en-US" sz="6000" b="1" spc="-10" dirty="0">
                <a:latin typeface="Arial"/>
                <a:cs typeface="Arial"/>
              </a:rPr>
              <a:t>n</a:t>
            </a:r>
            <a:r>
              <a:rPr lang="en-US" sz="6000" b="1" dirty="0">
                <a:latin typeface="Arial"/>
                <a:cs typeface="Arial"/>
              </a:rPr>
              <a:t>s</a:t>
            </a:r>
            <a:endParaRPr lang="en-US" sz="6000" dirty="0">
              <a:latin typeface="Arial"/>
              <a:cs typeface="Arial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4632" y="2130552"/>
            <a:ext cx="11732768" cy="7452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2065000" y="1981200"/>
            <a:ext cx="228600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813816" y="693673"/>
            <a:ext cx="11377167" cy="10156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000" b="1" spc="-5" dirty="0">
                <a:latin typeface="Arial"/>
                <a:cs typeface="Arial"/>
              </a:rPr>
              <a:t>2</a:t>
            </a:r>
            <a:r>
              <a:rPr lang="en-US" sz="6000" b="1" dirty="0">
                <a:latin typeface="Arial"/>
                <a:cs typeface="Arial"/>
              </a:rPr>
              <a:t>D Mod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l</a:t>
            </a:r>
            <a:r>
              <a:rPr lang="en-US" sz="6000" b="1" spc="-10" dirty="0">
                <a:latin typeface="Arial"/>
                <a:cs typeface="Arial"/>
              </a:rPr>
              <a:t>i</a:t>
            </a:r>
            <a:r>
              <a:rPr lang="en-US" sz="6000" b="1" dirty="0">
                <a:latin typeface="Arial"/>
                <a:cs typeface="Arial"/>
              </a:rPr>
              <a:t>ng</a:t>
            </a:r>
            <a:r>
              <a:rPr lang="en-US" sz="6000" b="1" spc="-5" dirty="0">
                <a:latin typeface="Arial"/>
                <a:cs typeface="Arial"/>
              </a:rPr>
              <a:t> </a:t>
            </a:r>
            <a:r>
              <a:rPr lang="en-US" sz="6000" b="1" dirty="0">
                <a:latin typeface="Arial"/>
                <a:cs typeface="Arial"/>
              </a:rPr>
              <a:t>T</a:t>
            </a:r>
            <a:r>
              <a:rPr lang="en-US" sz="6000" b="1" spc="-5" dirty="0">
                <a:latin typeface="Arial"/>
                <a:cs typeface="Arial"/>
              </a:rPr>
              <a:t>r</a:t>
            </a:r>
            <a:r>
              <a:rPr lang="en-US" sz="6000" b="1" spc="5" dirty="0">
                <a:latin typeface="Arial"/>
                <a:cs typeface="Arial"/>
              </a:rPr>
              <a:t>a</a:t>
            </a:r>
            <a:r>
              <a:rPr lang="en-US" sz="6000" b="1" spc="-10" dirty="0">
                <a:latin typeface="Arial"/>
                <a:cs typeface="Arial"/>
              </a:rPr>
              <a:t>n</a:t>
            </a:r>
            <a:r>
              <a:rPr lang="en-US" sz="6000" b="1" spc="5" dirty="0">
                <a:latin typeface="Arial"/>
                <a:cs typeface="Arial"/>
              </a:rPr>
              <a:t>s</a:t>
            </a:r>
            <a:r>
              <a:rPr lang="en-US" sz="6000" b="1" dirty="0">
                <a:latin typeface="Arial"/>
                <a:cs typeface="Arial"/>
              </a:rPr>
              <a:t>f</a:t>
            </a:r>
            <a:r>
              <a:rPr lang="en-US" sz="6000" b="1" spc="-10" dirty="0">
                <a:latin typeface="Arial"/>
                <a:cs typeface="Arial"/>
              </a:rPr>
              <a:t>o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5" dirty="0">
                <a:latin typeface="Arial"/>
                <a:cs typeface="Arial"/>
              </a:rPr>
              <a:t>ma</a:t>
            </a:r>
            <a:r>
              <a:rPr lang="en-US" sz="6000" b="1" dirty="0">
                <a:latin typeface="Arial"/>
                <a:cs typeface="Arial"/>
              </a:rPr>
              <a:t>tio</a:t>
            </a:r>
            <a:r>
              <a:rPr lang="en-US" sz="6000" b="1" spc="-10" dirty="0">
                <a:latin typeface="Arial"/>
                <a:cs typeface="Arial"/>
              </a:rPr>
              <a:t>n</a:t>
            </a:r>
            <a:r>
              <a:rPr lang="en-US" sz="6000" b="1" dirty="0">
                <a:latin typeface="Arial"/>
                <a:cs typeface="Arial"/>
              </a:rPr>
              <a:t>s</a:t>
            </a:r>
            <a:endParaRPr lang="en-US" sz="60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065000" y="1981200"/>
            <a:ext cx="228600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4632" y="2130552"/>
            <a:ext cx="11808968" cy="73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813816" y="693673"/>
            <a:ext cx="11377167" cy="1592327"/>
          </a:xfrm>
          <a:prstGeom prst="rect">
            <a:avLst/>
          </a:prstGeom>
        </p:spPr>
        <p:txBody>
          <a:bodyPr/>
          <a:lstStyle/>
          <a:p>
            <a:pPr marL="185420">
              <a:lnSpc>
                <a:spcPct val="100000"/>
              </a:lnSpc>
            </a:pPr>
            <a:r>
              <a:rPr lang="en-US" sz="3200" b="1" spc="-5" dirty="0">
                <a:latin typeface="Arial"/>
                <a:cs typeface="Arial"/>
              </a:rPr>
              <a:t>B</a:t>
            </a:r>
            <a:r>
              <a:rPr lang="en-US" sz="3200" b="1" spc="5" dirty="0">
                <a:latin typeface="Arial"/>
                <a:cs typeface="Arial"/>
              </a:rPr>
              <a:t>a</a:t>
            </a:r>
            <a:r>
              <a:rPr lang="en-US" sz="3200" b="1" spc="-5" dirty="0">
                <a:latin typeface="Arial"/>
                <a:cs typeface="Arial"/>
              </a:rPr>
              <a:t>s</a:t>
            </a:r>
            <a:r>
              <a:rPr lang="en-US" sz="3200" b="1" dirty="0">
                <a:latin typeface="Arial"/>
                <a:cs typeface="Arial"/>
              </a:rPr>
              <a:t>ic</a:t>
            </a:r>
            <a:r>
              <a:rPr lang="en-US" sz="3200" b="1" spc="-5" dirty="0">
                <a:latin typeface="Arial"/>
                <a:cs typeface="Arial"/>
              </a:rPr>
              <a:t> 2</a:t>
            </a:r>
            <a:r>
              <a:rPr lang="en-US" sz="3200" b="1" dirty="0">
                <a:latin typeface="Arial"/>
                <a:cs typeface="Arial"/>
              </a:rPr>
              <a:t>D T</a:t>
            </a:r>
            <a:r>
              <a:rPr lang="en-US" sz="3200" b="1" spc="-5" dirty="0">
                <a:latin typeface="Arial"/>
                <a:cs typeface="Arial"/>
              </a:rPr>
              <a:t>ra</a:t>
            </a:r>
            <a:r>
              <a:rPr lang="en-US" sz="3200" b="1" dirty="0">
                <a:latin typeface="Arial"/>
                <a:cs typeface="Arial"/>
              </a:rPr>
              <a:t>n</a:t>
            </a:r>
            <a:r>
              <a:rPr lang="en-US" sz="3200" b="1" spc="-5" dirty="0">
                <a:latin typeface="Arial"/>
                <a:cs typeface="Arial"/>
              </a:rPr>
              <a:t>s</a:t>
            </a:r>
            <a:r>
              <a:rPr lang="en-US" sz="3200" b="1" dirty="0">
                <a:latin typeface="Arial"/>
                <a:cs typeface="Arial"/>
              </a:rPr>
              <a:t>fo</a:t>
            </a:r>
            <a:r>
              <a:rPr lang="en-US" sz="3200" b="1" spc="-5" dirty="0">
                <a:latin typeface="Arial"/>
                <a:cs typeface="Arial"/>
              </a:rPr>
              <a:t>r</a:t>
            </a:r>
            <a:r>
              <a:rPr lang="en-US" sz="3200" b="1" spc="5" dirty="0">
                <a:latin typeface="Arial"/>
                <a:cs typeface="Arial"/>
              </a:rPr>
              <a:t>m</a:t>
            </a:r>
            <a:r>
              <a:rPr lang="en-US" sz="3200" b="1" spc="-5" dirty="0">
                <a:latin typeface="Arial"/>
                <a:cs typeface="Arial"/>
              </a:rPr>
              <a:t>a</a:t>
            </a:r>
            <a:r>
              <a:rPr lang="en-US" sz="3200" b="1" dirty="0">
                <a:latin typeface="Arial"/>
                <a:cs typeface="Arial"/>
              </a:rPr>
              <a:t>ti</a:t>
            </a:r>
            <a:r>
              <a:rPr lang="en-US" sz="3200" b="1" spc="-10" dirty="0">
                <a:latin typeface="Arial"/>
                <a:cs typeface="Arial"/>
              </a:rPr>
              <a:t>o</a:t>
            </a:r>
            <a:r>
              <a:rPr lang="en-US" sz="3200" b="1" dirty="0">
                <a:latin typeface="Arial"/>
                <a:cs typeface="Arial"/>
              </a:rPr>
              <a:t>ns</a:t>
            </a:r>
          </a:p>
          <a:p>
            <a:pPr marL="185420"/>
            <a:r>
              <a:rPr lang="en-US" sz="6000" b="1" dirty="0">
                <a:latin typeface="Arial"/>
                <a:cs typeface="Arial"/>
              </a:rPr>
              <a:t>M</a:t>
            </a:r>
            <a:r>
              <a:rPr lang="en-US" sz="6000" b="1" spc="-5" dirty="0">
                <a:latin typeface="Arial"/>
                <a:cs typeface="Arial"/>
              </a:rPr>
              <a:t>a</a:t>
            </a:r>
            <a:r>
              <a:rPr lang="en-US" sz="6000" b="1" dirty="0">
                <a:latin typeface="Arial"/>
                <a:cs typeface="Arial"/>
              </a:rPr>
              <a:t>t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10" dirty="0">
                <a:latin typeface="Arial"/>
                <a:cs typeface="Arial"/>
              </a:rPr>
              <a:t>i</a:t>
            </a:r>
            <a:r>
              <a:rPr lang="en-US" sz="6000" b="1" dirty="0">
                <a:latin typeface="Arial"/>
                <a:cs typeface="Arial"/>
              </a:rPr>
              <a:t>x</a:t>
            </a:r>
            <a:r>
              <a:rPr lang="en-US" sz="6000" b="1" spc="-5" dirty="0">
                <a:latin typeface="Arial"/>
                <a:cs typeface="Arial"/>
              </a:rPr>
              <a:t> </a:t>
            </a:r>
            <a:r>
              <a:rPr lang="en-US" sz="6000" b="1" spc="5" dirty="0">
                <a:latin typeface="Arial"/>
                <a:cs typeface="Arial"/>
              </a:rPr>
              <a:t>R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p</a:t>
            </a:r>
            <a:r>
              <a:rPr lang="en-US" sz="6000" b="1" spc="-5" dirty="0">
                <a:latin typeface="Arial"/>
                <a:cs typeface="Arial"/>
              </a:rPr>
              <a:t>re</a:t>
            </a:r>
            <a:r>
              <a:rPr lang="en-US" sz="6000" b="1" spc="5" dirty="0">
                <a:latin typeface="Arial"/>
                <a:cs typeface="Arial"/>
              </a:rPr>
              <a:t>s</a:t>
            </a:r>
            <a:r>
              <a:rPr lang="en-US" sz="6000" b="1" spc="-5" dirty="0">
                <a:latin typeface="Arial"/>
                <a:cs typeface="Arial"/>
              </a:rPr>
              <a:t>e</a:t>
            </a:r>
            <a:r>
              <a:rPr lang="en-US" sz="6000" b="1" dirty="0">
                <a:latin typeface="Arial"/>
                <a:cs typeface="Arial"/>
              </a:rPr>
              <a:t>nt</a:t>
            </a:r>
            <a:r>
              <a:rPr lang="en-US" sz="6000" b="1" spc="-5" dirty="0">
                <a:latin typeface="Arial"/>
                <a:cs typeface="Arial"/>
              </a:rPr>
              <a:t>a</a:t>
            </a:r>
            <a:r>
              <a:rPr lang="en-US" sz="6000" b="1" dirty="0">
                <a:latin typeface="Arial"/>
                <a:cs typeface="Arial"/>
              </a:rPr>
              <a:t>ti</a:t>
            </a:r>
            <a:r>
              <a:rPr lang="en-US" sz="6000" b="1" spc="-10" dirty="0">
                <a:latin typeface="Arial"/>
                <a:cs typeface="Arial"/>
              </a:rPr>
              <a:t>o</a:t>
            </a:r>
            <a:r>
              <a:rPr lang="en-US" sz="6000" b="1" dirty="0">
                <a:latin typeface="Arial"/>
                <a:cs typeface="Arial"/>
              </a:rPr>
              <a:t>n</a:t>
            </a:r>
            <a:endParaRPr lang="en-US" sz="6000" dirty="0">
              <a:latin typeface="Arial"/>
              <a:cs typeface="Arial"/>
            </a:endParaRPr>
          </a:p>
          <a:p>
            <a:pPr marL="185420">
              <a:lnSpc>
                <a:spcPct val="100000"/>
              </a:lnSpc>
            </a:pPr>
            <a:endParaRPr lang="en-US" sz="60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065000" y="1981200"/>
            <a:ext cx="228600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17AC477-9266-4038-BE6D-D7634918A16F}"/>
              </a:ext>
            </a:extLst>
          </p:cNvPr>
          <p:cNvSpPr txBox="1"/>
          <p:nvPr/>
        </p:nvSpPr>
        <p:spPr>
          <a:xfrm>
            <a:off x="1092200" y="2514600"/>
            <a:ext cx="10972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</a:t>
            </a:r>
          </a:p>
          <a:p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29A76E27-3B33-4BA7-9DFB-30EDA9B8275D}"/>
                  </a:ext>
                </a:extLst>
              </p:cNvPr>
              <p:cNvSpPr txBox="1"/>
              <p:nvPr/>
            </p:nvSpPr>
            <p:spPr>
              <a:xfrm>
                <a:off x="1092200" y="3581401"/>
                <a:ext cx="99822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A76E27-3B33-4BA7-9DFB-30EDA9B82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00" y="3581401"/>
                <a:ext cx="9982200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3ED3DDEC-E26D-427B-8C25-CF651A7941EC}"/>
                  </a:ext>
                </a:extLst>
              </p:cNvPr>
              <p:cNvSpPr/>
              <p:nvPr/>
            </p:nvSpPr>
            <p:spPr>
              <a:xfrm>
                <a:off x="1050311" y="5263755"/>
                <a:ext cx="5751896" cy="1941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ED3DDEC-E26D-427B-8C25-CF651A794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11" y="5263755"/>
                <a:ext cx="5751896" cy="1941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38EA6E11-D7A0-492A-9C67-A4BB2E603EB1}"/>
                  </a:ext>
                </a:extLst>
              </p:cNvPr>
              <p:cNvSpPr/>
              <p:nvPr/>
            </p:nvSpPr>
            <p:spPr>
              <a:xfrm>
                <a:off x="6764470" y="5635079"/>
                <a:ext cx="541071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EA6E11-D7A0-492A-9C67-A4BB2E603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470" y="5635079"/>
                <a:ext cx="5410712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6503</TotalTime>
  <Words>193</Words>
  <Application>Microsoft Office PowerPoint</Application>
  <PresentationFormat>Custom</PresentationFormat>
  <Paragraphs>70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Cambria Math</vt:lpstr>
      <vt:lpstr>Times New Roman</vt:lpstr>
      <vt:lpstr>Office Theme</vt:lpstr>
      <vt:lpstr>Transformation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Affine space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Wuming Xie</dc:creator>
  <cp:lastModifiedBy>hp</cp:lastModifiedBy>
  <cp:revision>112</cp:revision>
  <dcterms:created xsi:type="dcterms:W3CDTF">2015-07-26T10:59:34Z</dcterms:created>
  <dcterms:modified xsi:type="dcterms:W3CDTF">2021-08-22T03:33:50Z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2010-09-07T00:00:00Z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2015-07-26T00:00:00Z</vt:filetime>
  </property>
</Properties>
</file>